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D6E3"/>
    <a:srgbClr val="3A3A3A"/>
    <a:srgbClr val="005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>
        <p:scale>
          <a:sx n="100" d="100"/>
          <a:sy n="100" d="100"/>
        </p:scale>
        <p:origin x="1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tif"/><Relationship Id="rId117" Type="http://schemas.openxmlformats.org/officeDocument/2006/relationships/image" Target="../media/image128.jpeg"/><Relationship Id="rId21" Type="http://schemas.openxmlformats.org/officeDocument/2006/relationships/image" Target="../media/image32.tif"/><Relationship Id="rId42" Type="http://schemas.openxmlformats.org/officeDocument/2006/relationships/image" Target="../media/image53.png"/><Relationship Id="rId47" Type="http://schemas.openxmlformats.org/officeDocument/2006/relationships/image" Target="../media/image58.jpeg"/><Relationship Id="rId63" Type="http://schemas.openxmlformats.org/officeDocument/2006/relationships/image" Target="../media/image74.jpeg"/><Relationship Id="rId68" Type="http://schemas.openxmlformats.org/officeDocument/2006/relationships/image" Target="../media/image79.png"/><Relationship Id="rId84" Type="http://schemas.openxmlformats.org/officeDocument/2006/relationships/image" Target="../media/image95.png"/><Relationship Id="rId89" Type="http://schemas.openxmlformats.org/officeDocument/2006/relationships/image" Target="../media/image100.png"/><Relationship Id="rId112" Type="http://schemas.openxmlformats.org/officeDocument/2006/relationships/image" Target="../media/image123.jpeg"/><Relationship Id="rId133" Type="http://schemas.openxmlformats.org/officeDocument/2006/relationships/image" Target="../media/image144.jpeg"/><Relationship Id="rId138" Type="http://schemas.openxmlformats.org/officeDocument/2006/relationships/image" Target="../media/image149.jpeg"/><Relationship Id="rId16" Type="http://schemas.openxmlformats.org/officeDocument/2006/relationships/image" Target="../media/image27.png"/><Relationship Id="rId107" Type="http://schemas.openxmlformats.org/officeDocument/2006/relationships/image" Target="../media/image118.jpeg"/><Relationship Id="rId11" Type="http://schemas.openxmlformats.org/officeDocument/2006/relationships/image" Target="../media/image22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53" Type="http://schemas.openxmlformats.org/officeDocument/2006/relationships/image" Target="../media/image64.jpeg"/><Relationship Id="rId58" Type="http://schemas.openxmlformats.org/officeDocument/2006/relationships/image" Target="../media/image69.jpeg"/><Relationship Id="rId74" Type="http://schemas.openxmlformats.org/officeDocument/2006/relationships/image" Target="../media/image85.jpeg"/><Relationship Id="rId79" Type="http://schemas.openxmlformats.org/officeDocument/2006/relationships/image" Target="../media/image90.jpeg"/><Relationship Id="rId102" Type="http://schemas.openxmlformats.org/officeDocument/2006/relationships/image" Target="../media/image113.jpeg"/><Relationship Id="rId123" Type="http://schemas.openxmlformats.org/officeDocument/2006/relationships/image" Target="../media/image134.jpeg"/><Relationship Id="rId128" Type="http://schemas.openxmlformats.org/officeDocument/2006/relationships/image" Target="../media/image139.jpeg"/><Relationship Id="rId5" Type="http://schemas.openxmlformats.org/officeDocument/2006/relationships/image" Target="../media/image16.png"/><Relationship Id="rId90" Type="http://schemas.openxmlformats.org/officeDocument/2006/relationships/image" Target="../media/image101.png"/><Relationship Id="rId95" Type="http://schemas.openxmlformats.org/officeDocument/2006/relationships/image" Target="../media/image106.jpeg"/><Relationship Id="rId22" Type="http://schemas.openxmlformats.org/officeDocument/2006/relationships/image" Target="../media/image33.tif"/><Relationship Id="rId27" Type="http://schemas.openxmlformats.org/officeDocument/2006/relationships/image" Target="../media/image38.tif"/><Relationship Id="rId43" Type="http://schemas.openxmlformats.org/officeDocument/2006/relationships/image" Target="../media/image54.jpeg"/><Relationship Id="rId48" Type="http://schemas.openxmlformats.org/officeDocument/2006/relationships/image" Target="../media/image59.jpe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113" Type="http://schemas.openxmlformats.org/officeDocument/2006/relationships/image" Target="../media/image124.jpeg"/><Relationship Id="rId118" Type="http://schemas.openxmlformats.org/officeDocument/2006/relationships/image" Target="../media/image129.jpeg"/><Relationship Id="rId134" Type="http://schemas.openxmlformats.org/officeDocument/2006/relationships/image" Target="../media/image145.png"/><Relationship Id="rId139" Type="http://schemas.openxmlformats.org/officeDocument/2006/relationships/image" Target="../media/image150.jpeg"/><Relationship Id="rId8" Type="http://schemas.openxmlformats.org/officeDocument/2006/relationships/image" Target="../media/image19.png"/><Relationship Id="rId51" Type="http://schemas.openxmlformats.org/officeDocument/2006/relationships/image" Target="../media/image62.jpeg"/><Relationship Id="rId72" Type="http://schemas.openxmlformats.org/officeDocument/2006/relationships/image" Target="../media/image83.png"/><Relationship Id="rId80" Type="http://schemas.openxmlformats.org/officeDocument/2006/relationships/image" Target="../media/image91.jpeg"/><Relationship Id="rId85" Type="http://schemas.openxmlformats.org/officeDocument/2006/relationships/image" Target="../media/image96.png"/><Relationship Id="rId93" Type="http://schemas.openxmlformats.org/officeDocument/2006/relationships/image" Target="../media/image104.jpeg"/><Relationship Id="rId98" Type="http://schemas.openxmlformats.org/officeDocument/2006/relationships/image" Target="../media/image109.jpeg"/><Relationship Id="rId121" Type="http://schemas.openxmlformats.org/officeDocument/2006/relationships/image" Target="../media/image132.jpeg"/><Relationship Id="rId142" Type="http://schemas.openxmlformats.org/officeDocument/2006/relationships/image" Target="../media/image153.jpe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tif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jpeg"/><Relationship Id="rId59" Type="http://schemas.openxmlformats.org/officeDocument/2006/relationships/image" Target="../media/image70.jpeg"/><Relationship Id="rId67" Type="http://schemas.openxmlformats.org/officeDocument/2006/relationships/image" Target="../media/image78.png"/><Relationship Id="rId103" Type="http://schemas.openxmlformats.org/officeDocument/2006/relationships/image" Target="../media/image114.jpeg"/><Relationship Id="rId108" Type="http://schemas.openxmlformats.org/officeDocument/2006/relationships/image" Target="../media/image119.png"/><Relationship Id="rId116" Type="http://schemas.openxmlformats.org/officeDocument/2006/relationships/image" Target="../media/image127.jpeg"/><Relationship Id="rId124" Type="http://schemas.openxmlformats.org/officeDocument/2006/relationships/image" Target="../media/image135.jpeg"/><Relationship Id="rId129" Type="http://schemas.openxmlformats.org/officeDocument/2006/relationships/image" Target="../media/image140.jpeg"/><Relationship Id="rId137" Type="http://schemas.openxmlformats.org/officeDocument/2006/relationships/image" Target="../media/image148.jpe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54" Type="http://schemas.openxmlformats.org/officeDocument/2006/relationships/image" Target="../media/image65.jpeg"/><Relationship Id="rId62" Type="http://schemas.openxmlformats.org/officeDocument/2006/relationships/image" Target="../media/image73.jpeg"/><Relationship Id="rId70" Type="http://schemas.openxmlformats.org/officeDocument/2006/relationships/image" Target="../media/image81.jpeg"/><Relationship Id="rId75" Type="http://schemas.openxmlformats.org/officeDocument/2006/relationships/image" Target="../media/image86.jpeg"/><Relationship Id="rId83" Type="http://schemas.openxmlformats.org/officeDocument/2006/relationships/image" Target="../media/image94.png"/><Relationship Id="rId88" Type="http://schemas.openxmlformats.org/officeDocument/2006/relationships/image" Target="../media/image99.png"/><Relationship Id="rId91" Type="http://schemas.openxmlformats.org/officeDocument/2006/relationships/image" Target="../media/image102.png"/><Relationship Id="rId96" Type="http://schemas.openxmlformats.org/officeDocument/2006/relationships/image" Target="../media/image107.jpeg"/><Relationship Id="rId111" Type="http://schemas.openxmlformats.org/officeDocument/2006/relationships/image" Target="../media/image122.jpeg"/><Relationship Id="rId132" Type="http://schemas.openxmlformats.org/officeDocument/2006/relationships/image" Target="../media/image143.jpeg"/><Relationship Id="rId140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5" Type="http://schemas.openxmlformats.org/officeDocument/2006/relationships/image" Target="../media/image26.png"/><Relationship Id="rId23" Type="http://schemas.openxmlformats.org/officeDocument/2006/relationships/image" Target="../media/image34.tif"/><Relationship Id="rId28" Type="http://schemas.openxmlformats.org/officeDocument/2006/relationships/image" Target="../media/image39.tif"/><Relationship Id="rId36" Type="http://schemas.openxmlformats.org/officeDocument/2006/relationships/image" Target="../media/image47.png"/><Relationship Id="rId49" Type="http://schemas.openxmlformats.org/officeDocument/2006/relationships/image" Target="../media/image60.jpeg"/><Relationship Id="rId57" Type="http://schemas.openxmlformats.org/officeDocument/2006/relationships/image" Target="../media/image68.jpeg"/><Relationship Id="rId106" Type="http://schemas.openxmlformats.org/officeDocument/2006/relationships/image" Target="../media/image117.jpeg"/><Relationship Id="rId114" Type="http://schemas.openxmlformats.org/officeDocument/2006/relationships/image" Target="../media/image125.jpeg"/><Relationship Id="rId119" Type="http://schemas.openxmlformats.org/officeDocument/2006/relationships/image" Target="../media/image130.jpeg"/><Relationship Id="rId127" Type="http://schemas.openxmlformats.org/officeDocument/2006/relationships/image" Target="../media/image138.jpeg"/><Relationship Id="rId10" Type="http://schemas.openxmlformats.org/officeDocument/2006/relationships/image" Target="../media/image21.png"/><Relationship Id="rId31" Type="http://schemas.openxmlformats.org/officeDocument/2006/relationships/image" Target="../media/image42.jpeg"/><Relationship Id="rId44" Type="http://schemas.openxmlformats.org/officeDocument/2006/relationships/image" Target="../media/image55.jpeg"/><Relationship Id="rId52" Type="http://schemas.openxmlformats.org/officeDocument/2006/relationships/image" Target="../media/image63.jpeg"/><Relationship Id="rId60" Type="http://schemas.openxmlformats.org/officeDocument/2006/relationships/image" Target="../media/image71.jpeg"/><Relationship Id="rId65" Type="http://schemas.openxmlformats.org/officeDocument/2006/relationships/image" Target="../media/image76.jpeg"/><Relationship Id="rId73" Type="http://schemas.openxmlformats.org/officeDocument/2006/relationships/image" Target="../media/image84.jpeg"/><Relationship Id="rId78" Type="http://schemas.openxmlformats.org/officeDocument/2006/relationships/image" Target="../media/image89.jpeg"/><Relationship Id="rId81" Type="http://schemas.openxmlformats.org/officeDocument/2006/relationships/image" Target="../media/image92.jpeg"/><Relationship Id="rId86" Type="http://schemas.openxmlformats.org/officeDocument/2006/relationships/image" Target="../media/image97.png"/><Relationship Id="rId94" Type="http://schemas.openxmlformats.org/officeDocument/2006/relationships/image" Target="../media/image105.jpeg"/><Relationship Id="rId99" Type="http://schemas.openxmlformats.org/officeDocument/2006/relationships/image" Target="../media/image110.jpeg"/><Relationship Id="rId101" Type="http://schemas.openxmlformats.org/officeDocument/2006/relationships/image" Target="../media/image112.jpeg"/><Relationship Id="rId122" Type="http://schemas.openxmlformats.org/officeDocument/2006/relationships/image" Target="../media/image133.jpeg"/><Relationship Id="rId130" Type="http://schemas.openxmlformats.org/officeDocument/2006/relationships/image" Target="../media/image141.jpeg"/><Relationship Id="rId135" Type="http://schemas.openxmlformats.org/officeDocument/2006/relationships/image" Target="../media/image14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50.png"/><Relationship Id="rId109" Type="http://schemas.openxmlformats.org/officeDocument/2006/relationships/image" Target="../media/image120.jpeg"/><Relationship Id="rId34" Type="http://schemas.openxmlformats.org/officeDocument/2006/relationships/image" Target="../media/image45.png"/><Relationship Id="rId50" Type="http://schemas.openxmlformats.org/officeDocument/2006/relationships/image" Target="../media/image61.jpeg"/><Relationship Id="rId55" Type="http://schemas.openxmlformats.org/officeDocument/2006/relationships/image" Target="../media/image66.jpeg"/><Relationship Id="rId76" Type="http://schemas.openxmlformats.org/officeDocument/2006/relationships/image" Target="../media/image87.jpeg"/><Relationship Id="rId97" Type="http://schemas.openxmlformats.org/officeDocument/2006/relationships/image" Target="../media/image108.jpeg"/><Relationship Id="rId104" Type="http://schemas.openxmlformats.org/officeDocument/2006/relationships/image" Target="../media/image115.jpeg"/><Relationship Id="rId120" Type="http://schemas.openxmlformats.org/officeDocument/2006/relationships/image" Target="../media/image131.jpeg"/><Relationship Id="rId125" Type="http://schemas.openxmlformats.org/officeDocument/2006/relationships/image" Target="../media/image136.jpeg"/><Relationship Id="rId141" Type="http://schemas.openxmlformats.org/officeDocument/2006/relationships/image" Target="../media/image152.jpeg"/><Relationship Id="rId7" Type="http://schemas.openxmlformats.org/officeDocument/2006/relationships/image" Target="../media/image18.png"/><Relationship Id="rId71" Type="http://schemas.openxmlformats.org/officeDocument/2006/relationships/image" Target="../media/image82.png"/><Relationship Id="rId92" Type="http://schemas.openxmlformats.org/officeDocument/2006/relationships/image" Target="../media/image103.png"/><Relationship Id="rId2" Type="http://schemas.openxmlformats.org/officeDocument/2006/relationships/image" Target="../media/image13.png"/><Relationship Id="rId29" Type="http://schemas.openxmlformats.org/officeDocument/2006/relationships/image" Target="../media/image40.jpeg"/><Relationship Id="rId24" Type="http://schemas.openxmlformats.org/officeDocument/2006/relationships/image" Target="../media/image35.tif"/><Relationship Id="rId40" Type="http://schemas.openxmlformats.org/officeDocument/2006/relationships/image" Target="../media/image51.png"/><Relationship Id="rId45" Type="http://schemas.openxmlformats.org/officeDocument/2006/relationships/image" Target="../media/image56.jpeg"/><Relationship Id="rId66" Type="http://schemas.openxmlformats.org/officeDocument/2006/relationships/image" Target="../media/image77.png"/><Relationship Id="rId87" Type="http://schemas.openxmlformats.org/officeDocument/2006/relationships/image" Target="../media/image98.png"/><Relationship Id="rId110" Type="http://schemas.openxmlformats.org/officeDocument/2006/relationships/image" Target="../media/image121.jpeg"/><Relationship Id="rId115" Type="http://schemas.openxmlformats.org/officeDocument/2006/relationships/image" Target="../media/image126.jpeg"/><Relationship Id="rId131" Type="http://schemas.openxmlformats.org/officeDocument/2006/relationships/image" Target="../media/image142.png"/><Relationship Id="rId136" Type="http://schemas.openxmlformats.org/officeDocument/2006/relationships/image" Target="../media/image147.jpeg"/><Relationship Id="rId61" Type="http://schemas.openxmlformats.org/officeDocument/2006/relationships/image" Target="../media/image72.jpeg"/><Relationship Id="rId82" Type="http://schemas.openxmlformats.org/officeDocument/2006/relationships/image" Target="../media/image93.jpe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30" Type="http://schemas.openxmlformats.org/officeDocument/2006/relationships/image" Target="../media/image41.jpeg"/><Relationship Id="rId35" Type="http://schemas.openxmlformats.org/officeDocument/2006/relationships/image" Target="../media/image46.png"/><Relationship Id="rId56" Type="http://schemas.openxmlformats.org/officeDocument/2006/relationships/image" Target="../media/image67.jpeg"/><Relationship Id="rId77" Type="http://schemas.openxmlformats.org/officeDocument/2006/relationships/image" Target="../media/image88.jpeg"/><Relationship Id="rId100" Type="http://schemas.openxmlformats.org/officeDocument/2006/relationships/image" Target="../media/image111.jpeg"/><Relationship Id="rId105" Type="http://schemas.openxmlformats.org/officeDocument/2006/relationships/image" Target="../media/image116.jpeg"/><Relationship Id="rId126" Type="http://schemas.openxmlformats.org/officeDocument/2006/relationships/image" Target="../media/image13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82.png"/><Relationship Id="rId3" Type="http://schemas.openxmlformats.org/officeDocument/2006/relationships/image" Target="../media/image175.png"/><Relationship Id="rId7" Type="http://schemas.openxmlformats.org/officeDocument/2006/relationships/image" Target="../media/image160.png"/><Relationship Id="rId12" Type="http://schemas.openxmlformats.org/officeDocument/2006/relationships/image" Target="../media/image17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1.png"/><Relationship Id="rId5" Type="http://schemas.openxmlformats.org/officeDocument/2006/relationships/image" Target="../media/image177.png"/><Relationship Id="rId10" Type="http://schemas.openxmlformats.org/officeDocument/2006/relationships/image" Target="../media/image180.png"/><Relationship Id="rId4" Type="http://schemas.openxmlformats.org/officeDocument/2006/relationships/image" Target="../media/image176.png"/><Relationship Id="rId9" Type="http://schemas.openxmlformats.org/officeDocument/2006/relationships/image" Target="../media/image1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>
            <a:stCxn id="17" idx="3"/>
            <a:endCxn id="16" idx="1"/>
          </p:cNvCxnSpPr>
          <p:nvPr/>
        </p:nvCxnSpPr>
        <p:spPr>
          <a:xfrm>
            <a:off x="1896192" y="2036546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/>
          <p:cNvGrpSpPr/>
          <p:nvPr/>
        </p:nvGrpSpPr>
        <p:grpSpPr>
          <a:xfrm>
            <a:off x="1838325" y="657226"/>
            <a:ext cx="7803919" cy="4787168"/>
            <a:chOff x="1838325" y="657226"/>
            <a:chExt cx="7803919" cy="4787168"/>
          </a:xfrm>
        </p:grpSpPr>
        <p:cxnSp>
          <p:nvCxnSpPr>
            <p:cNvPr id="74" name="Connecteur droit 73"/>
            <p:cNvCxnSpPr/>
            <p:nvPr/>
          </p:nvCxnSpPr>
          <p:spPr>
            <a:xfrm>
              <a:off x="4695825" y="2663512"/>
              <a:ext cx="0" cy="233672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V="1">
              <a:off x="2002848" y="1962928"/>
              <a:ext cx="7174392" cy="3029906"/>
            </a:xfrm>
            <a:prstGeom prst="line">
              <a:avLst/>
            </a:prstGeom>
            <a:ln w="317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orme libre 23"/>
            <p:cNvSpPr/>
            <p:nvPr/>
          </p:nvSpPr>
          <p:spPr>
            <a:xfrm>
              <a:off x="2001999" y="1207148"/>
              <a:ext cx="7170576" cy="3774427"/>
            </a:xfrm>
            <a:custGeom>
              <a:avLst/>
              <a:gdLst>
                <a:gd name="connsiteX0" fmla="*/ 0 w 7408507"/>
                <a:gd name="connsiteY0" fmla="*/ 0 h 3811292"/>
                <a:gd name="connsiteX1" fmla="*/ 839756 w 7408507"/>
                <a:gd name="connsiteY1" fmla="*/ 1707502 h 3811292"/>
                <a:gd name="connsiteX2" fmla="*/ 2239347 w 7408507"/>
                <a:gd name="connsiteY2" fmla="*/ 2659224 h 3811292"/>
                <a:gd name="connsiteX3" fmla="*/ 5337111 w 7408507"/>
                <a:gd name="connsiteY3" fmla="*/ 3582955 h 3811292"/>
                <a:gd name="connsiteX4" fmla="*/ 7408507 w 7408507"/>
                <a:gd name="connsiteY4" fmla="*/ 3769567 h 3811292"/>
                <a:gd name="connsiteX0" fmla="*/ 0 w 7427557"/>
                <a:gd name="connsiteY0" fmla="*/ 0 h 3852849"/>
                <a:gd name="connsiteX1" fmla="*/ 839756 w 7427557"/>
                <a:gd name="connsiteY1" fmla="*/ 1707502 h 3852849"/>
                <a:gd name="connsiteX2" fmla="*/ 2239347 w 7427557"/>
                <a:gd name="connsiteY2" fmla="*/ 2659224 h 3852849"/>
                <a:gd name="connsiteX3" fmla="*/ 5337111 w 7427557"/>
                <a:gd name="connsiteY3" fmla="*/ 3582955 h 3852849"/>
                <a:gd name="connsiteX4" fmla="*/ 7427557 w 7427557"/>
                <a:gd name="connsiteY4" fmla="*/ 3817514 h 3852849"/>
                <a:gd name="connsiteX0" fmla="*/ 0 w 6636982"/>
                <a:gd name="connsiteY0" fmla="*/ 0 h 3787410"/>
                <a:gd name="connsiteX1" fmla="*/ 839756 w 6636982"/>
                <a:gd name="connsiteY1" fmla="*/ 1707502 h 3787410"/>
                <a:gd name="connsiteX2" fmla="*/ 2239347 w 6636982"/>
                <a:gd name="connsiteY2" fmla="*/ 2659224 h 3787410"/>
                <a:gd name="connsiteX3" fmla="*/ 5337111 w 6636982"/>
                <a:gd name="connsiteY3" fmla="*/ 3582955 h 3787410"/>
                <a:gd name="connsiteX4" fmla="*/ 6636982 w 6636982"/>
                <a:gd name="connsiteY4" fmla="*/ 3740799 h 3787410"/>
                <a:gd name="connsiteX0" fmla="*/ 0 w 6725497"/>
                <a:gd name="connsiteY0" fmla="*/ 0 h 3787410"/>
                <a:gd name="connsiteX1" fmla="*/ 839756 w 6725497"/>
                <a:gd name="connsiteY1" fmla="*/ 1707502 h 3787410"/>
                <a:gd name="connsiteX2" fmla="*/ 2239347 w 6725497"/>
                <a:gd name="connsiteY2" fmla="*/ 2659224 h 3787410"/>
                <a:gd name="connsiteX3" fmla="*/ 5337111 w 6725497"/>
                <a:gd name="connsiteY3" fmla="*/ 3582955 h 3787410"/>
                <a:gd name="connsiteX4" fmla="*/ 6636982 w 6725497"/>
                <a:gd name="connsiteY4" fmla="*/ 3740799 h 3787410"/>
                <a:gd name="connsiteX5" fmla="*/ 6608601 w 6725497"/>
                <a:gd name="connsiteY5" fmla="*/ 3780780 h 3787410"/>
                <a:gd name="connsiteX0" fmla="*/ 0 w 6951730"/>
                <a:gd name="connsiteY0" fmla="*/ 0 h 3809549"/>
                <a:gd name="connsiteX1" fmla="*/ 839756 w 6951730"/>
                <a:gd name="connsiteY1" fmla="*/ 1707502 h 3809549"/>
                <a:gd name="connsiteX2" fmla="*/ 2239347 w 6951730"/>
                <a:gd name="connsiteY2" fmla="*/ 2659224 h 3809549"/>
                <a:gd name="connsiteX3" fmla="*/ 5337111 w 6951730"/>
                <a:gd name="connsiteY3" fmla="*/ 3582955 h 3809549"/>
                <a:gd name="connsiteX4" fmla="*/ 6636982 w 6951730"/>
                <a:gd name="connsiteY4" fmla="*/ 3740799 h 3809549"/>
                <a:gd name="connsiteX5" fmla="*/ 6951501 w 6951730"/>
                <a:gd name="connsiteY5" fmla="*/ 3809549 h 3809549"/>
                <a:gd name="connsiteX0" fmla="*/ 0 w 7361126"/>
                <a:gd name="connsiteY0" fmla="*/ 0 h 3819138"/>
                <a:gd name="connsiteX1" fmla="*/ 839756 w 7361126"/>
                <a:gd name="connsiteY1" fmla="*/ 1707502 h 3819138"/>
                <a:gd name="connsiteX2" fmla="*/ 2239347 w 7361126"/>
                <a:gd name="connsiteY2" fmla="*/ 2659224 h 3819138"/>
                <a:gd name="connsiteX3" fmla="*/ 5337111 w 7361126"/>
                <a:gd name="connsiteY3" fmla="*/ 3582955 h 3819138"/>
                <a:gd name="connsiteX4" fmla="*/ 6636982 w 7361126"/>
                <a:gd name="connsiteY4" fmla="*/ 3740799 h 3819138"/>
                <a:gd name="connsiteX5" fmla="*/ 7361076 w 7361126"/>
                <a:gd name="connsiteY5" fmla="*/ 3819138 h 3819138"/>
                <a:gd name="connsiteX0" fmla="*/ 0 w 7361076"/>
                <a:gd name="connsiteY0" fmla="*/ 0 h 3819138"/>
                <a:gd name="connsiteX1" fmla="*/ 839756 w 7361076"/>
                <a:gd name="connsiteY1" fmla="*/ 1707502 h 3819138"/>
                <a:gd name="connsiteX2" fmla="*/ 2239347 w 7361076"/>
                <a:gd name="connsiteY2" fmla="*/ 2659224 h 3819138"/>
                <a:gd name="connsiteX3" fmla="*/ 5337111 w 7361076"/>
                <a:gd name="connsiteY3" fmla="*/ 3582955 h 3819138"/>
                <a:gd name="connsiteX4" fmla="*/ 7361076 w 7361076"/>
                <a:gd name="connsiteY4" fmla="*/ 3819138 h 3819138"/>
                <a:gd name="connsiteX0" fmla="*/ 0 w 7199151"/>
                <a:gd name="connsiteY0" fmla="*/ 0 h 3838317"/>
                <a:gd name="connsiteX1" fmla="*/ 839756 w 7199151"/>
                <a:gd name="connsiteY1" fmla="*/ 1707502 h 3838317"/>
                <a:gd name="connsiteX2" fmla="*/ 2239347 w 7199151"/>
                <a:gd name="connsiteY2" fmla="*/ 2659224 h 3838317"/>
                <a:gd name="connsiteX3" fmla="*/ 5337111 w 7199151"/>
                <a:gd name="connsiteY3" fmla="*/ 3582955 h 3838317"/>
                <a:gd name="connsiteX4" fmla="*/ 7199151 w 7199151"/>
                <a:gd name="connsiteY4" fmla="*/ 3838317 h 3838317"/>
                <a:gd name="connsiteX0" fmla="*/ 0 w 7170576"/>
                <a:gd name="connsiteY0" fmla="*/ 0 h 3799959"/>
                <a:gd name="connsiteX1" fmla="*/ 839756 w 7170576"/>
                <a:gd name="connsiteY1" fmla="*/ 1707502 h 3799959"/>
                <a:gd name="connsiteX2" fmla="*/ 2239347 w 7170576"/>
                <a:gd name="connsiteY2" fmla="*/ 2659224 h 3799959"/>
                <a:gd name="connsiteX3" fmla="*/ 5337111 w 7170576"/>
                <a:gd name="connsiteY3" fmla="*/ 3582955 h 3799959"/>
                <a:gd name="connsiteX4" fmla="*/ 7170576 w 7170576"/>
                <a:gd name="connsiteY4" fmla="*/ 3799959 h 379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0576" h="3799959">
                  <a:moveTo>
                    <a:pt x="0" y="0"/>
                  </a:moveTo>
                  <a:cubicBezTo>
                    <a:pt x="233266" y="632149"/>
                    <a:pt x="466532" y="1264298"/>
                    <a:pt x="839756" y="1707502"/>
                  </a:cubicBezTo>
                  <a:cubicBezTo>
                    <a:pt x="1212980" y="2150706"/>
                    <a:pt x="1489788" y="2346649"/>
                    <a:pt x="2239347" y="2659224"/>
                  </a:cubicBezTo>
                  <a:cubicBezTo>
                    <a:pt x="2988906" y="2971799"/>
                    <a:pt x="4515240" y="3392833"/>
                    <a:pt x="5337111" y="3582955"/>
                  </a:cubicBezTo>
                  <a:cubicBezTo>
                    <a:pt x="6158983" y="3773078"/>
                    <a:pt x="6748917" y="3750754"/>
                    <a:pt x="7170576" y="3799959"/>
                  </a:cubicBezTo>
                </a:path>
              </a:pathLst>
            </a:custGeom>
            <a:ln w="317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5" name="Forme libre 54"/>
            <p:cNvSpPr/>
            <p:nvPr/>
          </p:nvSpPr>
          <p:spPr>
            <a:xfrm>
              <a:off x="2002388" y="921591"/>
              <a:ext cx="7147249" cy="1741921"/>
            </a:xfrm>
            <a:custGeom>
              <a:avLst/>
              <a:gdLst>
                <a:gd name="connsiteX0" fmla="*/ 0 w 7147249"/>
                <a:gd name="connsiteY0" fmla="*/ 0 h 1744472"/>
                <a:gd name="connsiteX1" fmla="*/ 382555 w 7147249"/>
                <a:gd name="connsiteY1" fmla="*/ 737119 h 1744472"/>
                <a:gd name="connsiteX2" fmla="*/ 755780 w 7147249"/>
                <a:gd name="connsiteY2" fmla="*/ 1231641 h 1744472"/>
                <a:gd name="connsiteX3" fmla="*/ 1222310 w 7147249"/>
                <a:gd name="connsiteY3" fmla="*/ 1548882 h 1744472"/>
                <a:gd name="connsiteX4" fmla="*/ 1856792 w 7147249"/>
                <a:gd name="connsiteY4" fmla="*/ 1688841 h 1744472"/>
                <a:gd name="connsiteX5" fmla="*/ 2500604 w 7147249"/>
                <a:gd name="connsiteY5" fmla="*/ 1735494 h 1744472"/>
                <a:gd name="connsiteX6" fmla="*/ 3069772 w 7147249"/>
                <a:gd name="connsiteY6" fmla="*/ 1735494 h 1744472"/>
                <a:gd name="connsiteX7" fmla="*/ 3620278 w 7147249"/>
                <a:gd name="connsiteY7" fmla="*/ 1642188 h 1744472"/>
                <a:gd name="connsiteX8" fmla="*/ 4217437 w 7147249"/>
                <a:gd name="connsiteY8" fmla="*/ 1558213 h 1744472"/>
                <a:gd name="connsiteX9" fmla="*/ 5281127 w 7147249"/>
                <a:gd name="connsiteY9" fmla="*/ 1324947 h 1744472"/>
                <a:gd name="connsiteX10" fmla="*/ 7147249 w 7147249"/>
                <a:gd name="connsiteY10" fmla="*/ 774441 h 1744472"/>
                <a:gd name="connsiteX0" fmla="*/ 0 w 7147249"/>
                <a:gd name="connsiteY0" fmla="*/ 0 h 1741921"/>
                <a:gd name="connsiteX1" fmla="*/ 382555 w 7147249"/>
                <a:gd name="connsiteY1" fmla="*/ 737119 h 1741921"/>
                <a:gd name="connsiteX2" fmla="*/ 755780 w 7147249"/>
                <a:gd name="connsiteY2" fmla="*/ 1231641 h 1741921"/>
                <a:gd name="connsiteX3" fmla="*/ 1222310 w 7147249"/>
                <a:gd name="connsiteY3" fmla="*/ 1548882 h 1741921"/>
                <a:gd name="connsiteX4" fmla="*/ 1856792 w 7147249"/>
                <a:gd name="connsiteY4" fmla="*/ 1688841 h 1741921"/>
                <a:gd name="connsiteX5" fmla="*/ 2500604 w 7147249"/>
                <a:gd name="connsiteY5" fmla="*/ 1735494 h 1741921"/>
                <a:gd name="connsiteX6" fmla="*/ 3069772 w 7147249"/>
                <a:gd name="connsiteY6" fmla="*/ 1735494 h 1741921"/>
                <a:gd name="connsiteX7" fmla="*/ 3620278 w 7147249"/>
                <a:gd name="connsiteY7" fmla="*/ 1679511 h 1741921"/>
                <a:gd name="connsiteX8" fmla="*/ 4217437 w 7147249"/>
                <a:gd name="connsiteY8" fmla="*/ 1558213 h 1741921"/>
                <a:gd name="connsiteX9" fmla="*/ 5281127 w 7147249"/>
                <a:gd name="connsiteY9" fmla="*/ 1324947 h 1741921"/>
                <a:gd name="connsiteX10" fmla="*/ 7147249 w 7147249"/>
                <a:gd name="connsiteY10" fmla="*/ 774441 h 174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7249" h="1741921">
                  <a:moveTo>
                    <a:pt x="0" y="0"/>
                  </a:moveTo>
                  <a:cubicBezTo>
                    <a:pt x="128296" y="265923"/>
                    <a:pt x="256592" y="531846"/>
                    <a:pt x="382555" y="737119"/>
                  </a:cubicBezTo>
                  <a:cubicBezTo>
                    <a:pt x="508518" y="942392"/>
                    <a:pt x="615821" y="1096347"/>
                    <a:pt x="755780" y="1231641"/>
                  </a:cubicBezTo>
                  <a:cubicBezTo>
                    <a:pt x="895739" y="1366935"/>
                    <a:pt x="1038808" y="1472682"/>
                    <a:pt x="1222310" y="1548882"/>
                  </a:cubicBezTo>
                  <a:cubicBezTo>
                    <a:pt x="1405812" y="1625082"/>
                    <a:pt x="1643743" y="1657739"/>
                    <a:pt x="1856792" y="1688841"/>
                  </a:cubicBezTo>
                  <a:cubicBezTo>
                    <a:pt x="2069841" y="1719943"/>
                    <a:pt x="2298441" y="1727719"/>
                    <a:pt x="2500604" y="1735494"/>
                  </a:cubicBezTo>
                  <a:cubicBezTo>
                    <a:pt x="2702767" y="1743269"/>
                    <a:pt x="2883160" y="1744825"/>
                    <a:pt x="3069772" y="1735494"/>
                  </a:cubicBezTo>
                  <a:cubicBezTo>
                    <a:pt x="3256384" y="1726164"/>
                    <a:pt x="3429001" y="1709058"/>
                    <a:pt x="3620278" y="1679511"/>
                  </a:cubicBezTo>
                  <a:cubicBezTo>
                    <a:pt x="3811555" y="1649964"/>
                    <a:pt x="3940629" y="1617307"/>
                    <a:pt x="4217437" y="1558213"/>
                  </a:cubicBezTo>
                  <a:cubicBezTo>
                    <a:pt x="4494245" y="1499119"/>
                    <a:pt x="4792825" y="1455576"/>
                    <a:pt x="5281127" y="1324947"/>
                  </a:cubicBezTo>
                  <a:cubicBezTo>
                    <a:pt x="5769429" y="1194318"/>
                    <a:pt x="6865775" y="895739"/>
                    <a:pt x="7147249" y="774441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 flipV="1">
              <a:off x="1838325" y="4992833"/>
              <a:ext cx="78039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ZoneTexte 56"/>
            <p:cNvSpPr txBox="1"/>
            <p:nvPr/>
          </p:nvSpPr>
          <p:spPr>
            <a:xfrm>
              <a:off x="7359337" y="5075062"/>
              <a:ext cx="214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>
                  <a:latin typeface="LM Sans 10" panose="00000500000000000000" pitchFamily="50" charset="0"/>
                </a:rPr>
                <a:t>Complexity</a:t>
              </a:r>
              <a:r>
                <a:rPr lang="fr-BE" dirty="0">
                  <a:latin typeface="LM Sans 10" panose="00000500000000000000" pitchFamily="50" charset="0"/>
                </a:rPr>
                <a:t>/</a:t>
              </a:r>
              <a:r>
                <a:rPr lang="fr-BE" dirty="0" err="1">
                  <a:latin typeface="LM Sans 10" panose="00000500000000000000" pitchFamily="50" charset="0"/>
                </a:rPr>
                <a:t>capacity</a:t>
              </a:r>
              <a:endParaRPr lang="en-GB" dirty="0">
                <a:latin typeface="LM Sans 10" panose="00000500000000000000" pitchFamily="50" charset="0"/>
              </a:endParaRPr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2001999" y="4714679"/>
              <a:ext cx="7503951" cy="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/>
            <p:nvPr/>
          </p:nvCxnSpPr>
          <p:spPr>
            <a:xfrm flipV="1">
              <a:off x="1999631" y="657226"/>
              <a:ext cx="2368" cy="44957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ZoneTexte 68"/>
                <p:cNvSpPr txBox="1"/>
                <p:nvPr/>
              </p:nvSpPr>
              <p:spPr>
                <a:xfrm>
                  <a:off x="8573772" y="4379277"/>
                  <a:ext cx="9321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𝑛𝑜𝑖𝑠𝑒</m:t>
                        </m:r>
                        <m:r>
                          <a:rPr lang="fr-B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B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ZoneTexte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772" y="4379277"/>
                  <a:ext cx="93217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882" t="-2174" r="-8497" b="-326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311171" y="3362868"/>
                  <a:ext cx="111870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𝑏𝑖𝑎</m:t>
                        </m:r>
                        <m:sSup>
                          <m:sSupPr>
                            <m:ctrlPr>
                              <a:rPr lang="fr-BE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BE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BE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BE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171" y="3362868"/>
                  <a:ext cx="111870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ZoneTexte 70"/>
                <p:cNvSpPr txBox="1"/>
                <p:nvPr/>
              </p:nvSpPr>
              <p:spPr>
                <a:xfrm>
                  <a:off x="7894404" y="2552654"/>
                  <a:ext cx="12976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fr-B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B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ZoneTexte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404" y="2552654"/>
                  <a:ext cx="129766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225" t="-4444" r="-6103" b="-3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ZoneTexte 71"/>
                <p:cNvSpPr txBox="1"/>
                <p:nvPr/>
              </p:nvSpPr>
              <p:spPr>
                <a:xfrm>
                  <a:off x="2419350" y="1332103"/>
                  <a:ext cx="40618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𝑛𝑜𝑖𝑠𝑒</m:t>
                        </m:r>
                        <m:d>
                          <m:dPr>
                            <m:ctrlP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𝑏𝑖𝑎</m:t>
                        </m:r>
                        <m:sSup>
                          <m:sSupPr>
                            <m:ctrlP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d>
                          <m:dPr>
                            <m:ctrlP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fr-BE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ZoneTexte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1332103"/>
                  <a:ext cx="40618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51" t="-4444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ZoneTexte 75"/>
            <p:cNvSpPr txBox="1"/>
            <p:nvPr/>
          </p:nvSpPr>
          <p:spPr>
            <a:xfrm>
              <a:off x="4162634" y="5039978"/>
              <a:ext cx="1066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latin typeface="LM Sans 10" panose="00000500000000000000" pitchFamily="50" charset="0"/>
                </a:rPr>
                <a:t>Trade-off</a:t>
              </a:r>
              <a:endParaRPr lang="en-GB" dirty="0">
                <a:latin typeface="LM Sans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/>
          <p:cNvGrpSpPr/>
          <p:nvPr/>
        </p:nvGrpSpPr>
        <p:grpSpPr>
          <a:xfrm>
            <a:off x="-2144632" y="831101"/>
            <a:ext cx="14336632" cy="2777043"/>
            <a:chOff x="-2144632" y="831101"/>
            <a:chExt cx="14336632" cy="2777043"/>
          </a:xfrm>
        </p:grpSpPr>
        <p:sp>
          <p:nvSpPr>
            <p:cNvPr id="126" name="Rectangle 125"/>
            <p:cNvSpPr/>
            <p:nvPr/>
          </p:nvSpPr>
          <p:spPr>
            <a:xfrm>
              <a:off x="-137408" y="831101"/>
              <a:ext cx="7559973" cy="2777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-74113" y="910707"/>
                  <a:ext cx="3409639" cy="261783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113" y="910707"/>
                  <a:ext cx="3409639" cy="26178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929955" y="888325"/>
                  <a:ext cx="888163" cy="3954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955" y="888325"/>
                  <a:ext cx="888163" cy="3954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Connecteur droit avec flèche 6"/>
            <p:cNvCxnSpPr>
              <a:stCxn id="29" idx="3"/>
              <a:endCxn id="9" idx="1"/>
            </p:cNvCxnSpPr>
            <p:nvPr/>
          </p:nvCxnSpPr>
          <p:spPr>
            <a:xfrm>
              <a:off x="7305289" y="1086055"/>
              <a:ext cx="2617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>
              <a:stCxn id="28" idx="3"/>
              <a:endCxn id="4" idx="1"/>
            </p:cNvCxnSpPr>
            <p:nvPr/>
          </p:nvCxnSpPr>
          <p:spPr>
            <a:xfrm>
              <a:off x="-365547" y="2219623"/>
              <a:ext cx="29143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7567014" y="925755"/>
                  <a:ext cx="65716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014" y="925755"/>
                  <a:ext cx="657165" cy="320601"/>
                </a:xfrm>
                <a:prstGeom prst="rect">
                  <a:avLst/>
                </a:prstGeom>
                <a:blipFill>
                  <a:blip r:embed="rId4"/>
                  <a:stretch>
                    <a:fillRect t="-7692"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5929954" y="1788097"/>
                  <a:ext cx="888163" cy="39326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954" y="1788097"/>
                  <a:ext cx="888163" cy="3932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929954" y="1337111"/>
                  <a:ext cx="888163" cy="3954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954" y="1337111"/>
                  <a:ext cx="888163" cy="3954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922600" y="3110693"/>
                  <a:ext cx="888163" cy="3954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600" y="3110693"/>
                  <a:ext cx="888163" cy="3954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922599" y="2653520"/>
                  <a:ext cx="888163" cy="3954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599" y="2653520"/>
                  <a:ext cx="888163" cy="3954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7567014" y="1374542"/>
                  <a:ext cx="65716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BE" sz="20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BE" sz="20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014" y="1374542"/>
                  <a:ext cx="657165" cy="320601"/>
                </a:xfrm>
                <a:prstGeom prst="rect">
                  <a:avLst/>
                </a:prstGeom>
                <a:blipFill>
                  <a:blip r:embed="rId9"/>
                  <a:stretch>
                    <a:fillRect t="-5660" b="-245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/>
            <p:cNvCxnSpPr>
              <a:stCxn id="30" idx="3"/>
              <a:endCxn id="18" idx="1"/>
            </p:cNvCxnSpPr>
            <p:nvPr/>
          </p:nvCxnSpPr>
          <p:spPr>
            <a:xfrm flipV="1">
              <a:off x="7305289" y="1534843"/>
              <a:ext cx="261725" cy="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35" idx="3"/>
              <a:endCxn id="21" idx="1"/>
            </p:cNvCxnSpPr>
            <p:nvPr/>
          </p:nvCxnSpPr>
          <p:spPr>
            <a:xfrm>
              <a:off x="7305289" y="2851251"/>
              <a:ext cx="2542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7559567" y="2707012"/>
                  <a:ext cx="667790" cy="2884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BE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fr-BE" dirty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9567" y="2707012"/>
                  <a:ext cx="667790" cy="288477"/>
                </a:xfrm>
                <a:prstGeom prst="rect">
                  <a:avLst/>
                </a:prstGeom>
                <a:blipFill>
                  <a:blip r:embed="rId10"/>
                  <a:stretch>
                    <a:fillRect l="-8182" t="-8511" r="-7273" b="-255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/>
                <p:cNvSpPr txBox="1"/>
                <p:nvPr/>
              </p:nvSpPr>
              <p:spPr>
                <a:xfrm>
                  <a:off x="7539840" y="3148707"/>
                  <a:ext cx="673428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BE" sz="20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sz="20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22" name="ZoneTexte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9840" y="3148707"/>
                  <a:ext cx="673428" cy="320601"/>
                </a:xfrm>
                <a:prstGeom prst="rect">
                  <a:avLst/>
                </a:prstGeom>
                <a:blipFill>
                  <a:blip r:embed="rId11"/>
                  <a:stretch>
                    <a:fillRect t="-7692"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eur droit avec flèche 22"/>
            <p:cNvCxnSpPr>
              <a:stCxn id="36" idx="3"/>
              <a:endCxn id="22" idx="1"/>
            </p:cNvCxnSpPr>
            <p:nvPr/>
          </p:nvCxnSpPr>
          <p:spPr>
            <a:xfrm>
              <a:off x="7305290" y="3308424"/>
              <a:ext cx="234550" cy="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stCxn id="9" idx="3"/>
            </p:cNvCxnSpPr>
            <p:nvPr/>
          </p:nvCxnSpPr>
          <p:spPr>
            <a:xfrm flipV="1">
              <a:off x="8224179" y="1086055"/>
              <a:ext cx="26172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>
              <a:stCxn id="21" idx="3"/>
            </p:cNvCxnSpPr>
            <p:nvPr/>
          </p:nvCxnSpPr>
          <p:spPr>
            <a:xfrm>
              <a:off x="8227357" y="2851251"/>
              <a:ext cx="2585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22" idx="3"/>
            </p:cNvCxnSpPr>
            <p:nvPr/>
          </p:nvCxnSpPr>
          <p:spPr>
            <a:xfrm flipV="1">
              <a:off x="8213268" y="3308424"/>
              <a:ext cx="272634" cy="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ZoneTexte 27"/>
                <p:cNvSpPr txBox="1"/>
                <p:nvPr/>
              </p:nvSpPr>
              <p:spPr>
                <a:xfrm>
                  <a:off x="-2144632" y="831102"/>
                  <a:ext cx="1779085" cy="2777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BE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B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fr-BE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28" name="ZoneTexte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44632" y="831102"/>
                  <a:ext cx="1779085" cy="277704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6810762" y="888324"/>
              <a:ext cx="494527" cy="395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810762" y="1338970"/>
              <a:ext cx="494527" cy="395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810765" y="1785897"/>
              <a:ext cx="494525" cy="3954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6430759" y="2185069"/>
                  <a:ext cx="32252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759" y="2185069"/>
                  <a:ext cx="322524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eur droit avec flèche 32"/>
            <p:cNvCxnSpPr>
              <a:stCxn id="31" idx="3"/>
              <a:endCxn id="34" idx="1"/>
            </p:cNvCxnSpPr>
            <p:nvPr/>
          </p:nvCxnSpPr>
          <p:spPr>
            <a:xfrm flipV="1">
              <a:off x="7305290" y="1983269"/>
              <a:ext cx="261724" cy="3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7567014" y="1829380"/>
                  <a:ext cx="520506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014" y="1829380"/>
                  <a:ext cx="520506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/>
            <p:nvPr/>
          </p:nvSpPr>
          <p:spPr>
            <a:xfrm>
              <a:off x="6810762" y="2653520"/>
              <a:ext cx="494527" cy="395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810762" y="3110693"/>
              <a:ext cx="494528" cy="395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485902" y="888324"/>
              <a:ext cx="502954" cy="2617831"/>
            </a:xfrm>
            <a:prstGeom prst="rect">
              <a:avLst/>
            </a:prstGeom>
            <a:solidFill>
              <a:srgbClr val="FFCDCD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 per-</a:t>
              </a:r>
              <a:r>
                <a:rPr lang="fr-BE" sz="2000" dirty="0" err="1">
                  <a:solidFill>
                    <a:schemeClr val="tx1"/>
                  </a:solidFill>
                </a:rPr>
                <a:t>task</a:t>
              </a:r>
              <a:r>
                <a:rPr lang="fr-BE" sz="2000" dirty="0">
                  <a:solidFill>
                    <a:schemeClr val="tx1"/>
                  </a:solidFill>
                </a:rPr>
                <a:t> </a:t>
              </a:r>
              <a:r>
                <a:rPr lang="fr-BE" sz="2000" dirty="0" err="1">
                  <a:solidFill>
                    <a:schemeClr val="tx1"/>
                  </a:solidFill>
                </a:rPr>
                <a:t>loss</a:t>
              </a:r>
              <a:endParaRPr lang="fr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10412151" y="888325"/>
                  <a:ext cx="416298" cy="264021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fr-BE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151" y="888325"/>
                  <a:ext cx="416298" cy="264021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necteur droit avec flèche 41"/>
            <p:cNvCxnSpPr>
              <a:endCxn id="47" idx="1"/>
            </p:cNvCxnSpPr>
            <p:nvPr/>
          </p:nvCxnSpPr>
          <p:spPr>
            <a:xfrm>
              <a:off x="9054960" y="1090313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46"/>
                <p:cNvSpPr txBox="1"/>
                <p:nvPr/>
              </p:nvSpPr>
              <p:spPr>
                <a:xfrm>
                  <a:off x="9385067" y="930012"/>
                  <a:ext cx="66452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47" name="ZoneTexte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067" y="930012"/>
                  <a:ext cx="664525" cy="320601"/>
                </a:xfrm>
                <a:prstGeom prst="rect">
                  <a:avLst/>
                </a:prstGeom>
                <a:blipFill>
                  <a:blip r:embed="rId16"/>
                  <a:stretch>
                    <a:fillRect t="-7692" b="-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/>
                <p:cNvSpPr txBox="1"/>
                <p:nvPr/>
              </p:nvSpPr>
              <p:spPr>
                <a:xfrm>
                  <a:off x="9385067" y="1384133"/>
                  <a:ext cx="66452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48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067" y="1384133"/>
                  <a:ext cx="664525" cy="320601"/>
                </a:xfrm>
                <a:prstGeom prst="rect">
                  <a:avLst/>
                </a:prstGeom>
                <a:blipFill>
                  <a:blip r:embed="rId17"/>
                  <a:stretch>
                    <a:fillRect t="-7547" b="-56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ZoneTexte 48"/>
                <p:cNvSpPr txBox="1"/>
                <p:nvPr/>
              </p:nvSpPr>
              <p:spPr>
                <a:xfrm>
                  <a:off x="9393142" y="2706359"/>
                  <a:ext cx="664525" cy="2884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BE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49" name="ZoneTexte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3142" y="2706359"/>
                  <a:ext cx="664525" cy="288477"/>
                </a:xfrm>
                <a:prstGeom prst="rect">
                  <a:avLst/>
                </a:prstGeom>
                <a:blipFill>
                  <a:blip r:embed="rId18"/>
                  <a:stretch>
                    <a:fillRect l="-7339" t="-8511" r="-6422" b="-85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9393142" y="3148707"/>
                  <a:ext cx="66452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3142" y="3148707"/>
                  <a:ext cx="664525" cy="320601"/>
                </a:xfrm>
                <a:prstGeom prst="rect">
                  <a:avLst/>
                </a:prstGeom>
                <a:blipFill>
                  <a:blip r:embed="rId19"/>
                  <a:stretch>
                    <a:fillRect t="-7692" b="-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Connecteur droit avec flèche 50"/>
            <p:cNvCxnSpPr>
              <a:stCxn id="47" idx="3"/>
            </p:cNvCxnSpPr>
            <p:nvPr/>
          </p:nvCxnSpPr>
          <p:spPr>
            <a:xfrm>
              <a:off x="10049592" y="1090313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10828449" y="888325"/>
                  <a:ext cx="416298" cy="264021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sz="700" b="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B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a14:m>
                  <a:endParaRPr lang="fr-BE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8449" y="888325"/>
                  <a:ext cx="416298" cy="264021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necteur droit avec flèche 55"/>
            <p:cNvCxnSpPr>
              <a:stCxn id="55" idx="3"/>
              <a:endCxn id="57" idx="1"/>
            </p:cNvCxnSpPr>
            <p:nvPr/>
          </p:nvCxnSpPr>
          <p:spPr>
            <a:xfrm>
              <a:off x="11244747" y="2208431"/>
              <a:ext cx="382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11626997" y="2008376"/>
                  <a:ext cx="565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BE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6997" y="2008376"/>
                  <a:ext cx="565003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ZoneTexte 67"/>
                <p:cNvSpPr txBox="1"/>
                <p:nvPr/>
              </p:nvSpPr>
              <p:spPr>
                <a:xfrm>
                  <a:off x="3778559" y="831101"/>
                  <a:ext cx="1623534" cy="2777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fr-BE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B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fr-BE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68" name="ZoneTexte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559" y="831101"/>
                  <a:ext cx="1623534" cy="277704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Connecteur droit avec flèche 70"/>
            <p:cNvCxnSpPr>
              <a:stCxn id="4" idx="3"/>
              <a:endCxn id="68" idx="1"/>
            </p:cNvCxnSpPr>
            <p:nvPr/>
          </p:nvCxnSpPr>
          <p:spPr>
            <a:xfrm flipV="1">
              <a:off x="3335526" y="2219622"/>
              <a:ext cx="44303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>
              <a:endCxn id="17" idx="1"/>
            </p:cNvCxnSpPr>
            <p:nvPr/>
          </p:nvCxnSpPr>
          <p:spPr>
            <a:xfrm flipV="1">
              <a:off x="5080274" y="2851251"/>
              <a:ext cx="842325" cy="1977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/>
            <p:cNvCxnSpPr>
              <a:endCxn id="14" idx="1"/>
            </p:cNvCxnSpPr>
            <p:nvPr/>
          </p:nvCxnSpPr>
          <p:spPr>
            <a:xfrm flipV="1">
              <a:off x="5080274" y="3308424"/>
              <a:ext cx="842326" cy="16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>
              <a:endCxn id="5" idx="1"/>
            </p:cNvCxnSpPr>
            <p:nvPr/>
          </p:nvCxnSpPr>
          <p:spPr>
            <a:xfrm>
              <a:off x="5055833" y="1062681"/>
              <a:ext cx="874122" cy="23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avec flèche 84"/>
            <p:cNvCxnSpPr>
              <a:endCxn id="5" idx="1"/>
            </p:cNvCxnSpPr>
            <p:nvPr/>
          </p:nvCxnSpPr>
          <p:spPr>
            <a:xfrm flipV="1">
              <a:off x="5046760" y="1086056"/>
              <a:ext cx="883195" cy="4184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endCxn id="12" idx="1"/>
            </p:cNvCxnSpPr>
            <p:nvPr/>
          </p:nvCxnSpPr>
          <p:spPr>
            <a:xfrm flipV="1">
              <a:off x="5040082" y="1534842"/>
              <a:ext cx="889872" cy="3578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 flipV="1">
              <a:off x="8220456" y="1534841"/>
              <a:ext cx="26172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>
              <a:off x="9054960" y="1534841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31"/>
            <p:cNvCxnSpPr/>
            <p:nvPr/>
          </p:nvCxnSpPr>
          <p:spPr>
            <a:xfrm>
              <a:off x="10032923" y="1534841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9576154" y="1999735"/>
                  <a:ext cx="32252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154" y="1999735"/>
                  <a:ext cx="322524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Connecteur droit avec flèche 133"/>
            <p:cNvCxnSpPr/>
            <p:nvPr/>
          </p:nvCxnSpPr>
          <p:spPr>
            <a:xfrm>
              <a:off x="9054960" y="2856674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avec flèche 134"/>
            <p:cNvCxnSpPr/>
            <p:nvPr/>
          </p:nvCxnSpPr>
          <p:spPr>
            <a:xfrm>
              <a:off x="10032923" y="2856674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/>
            <p:cNvCxnSpPr/>
            <p:nvPr/>
          </p:nvCxnSpPr>
          <p:spPr>
            <a:xfrm>
              <a:off x="9054959" y="3314167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eur droit avec flèche 136"/>
            <p:cNvCxnSpPr/>
            <p:nvPr/>
          </p:nvCxnSpPr>
          <p:spPr>
            <a:xfrm>
              <a:off x="10032922" y="3314167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208</Words>
  <Application>Microsoft Office PowerPoint</Application>
  <PresentationFormat>Grand écran</PresentationFormat>
  <Paragraphs>115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Corbel</vt:lpstr>
      <vt:lpstr>LM Sans 10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15</cp:revision>
  <dcterms:created xsi:type="dcterms:W3CDTF">2021-10-28T12:21:33Z</dcterms:created>
  <dcterms:modified xsi:type="dcterms:W3CDTF">2021-12-13T16:03:19Z</dcterms:modified>
</cp:coreProperties>
</file>